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337" r:id="rId4"/>
    <p:sldId id="308" r:id="rId5"/>
    <p:sldId id="393" r:id="rId6"/>
    <p:sldId id="394" r:id="rId7"/>
    <p:sldId id="259" r:id="rId8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2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154083" y="2199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99803" y="374315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020" y="719357"/>
            <a:ext cx="2885684" cy="961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Date Placeholder 6"/>
          <p:cNvSpPr>
            <a:spLocks noGrp="1"/>
          </p:cNvSpPr>
          <p:nvPr>
            <p:ph type="dt" sz="half" idx="2"/>
          </p:nvPr>
        </p:nvSpPr>
        <p:spPr>
          <a:xfrm>
            <a:off x="9629789" y="6471018"/>
            <a:ext cx="2472271" cy="365125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fld id="{458D3472-3039-4CDA-A65E-A999B6CCF9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25" name="Confidential"/>
          <p:cNvSpPr txBox="1"/>
          <p:nvPr userDrawn="1"/>
        </p:nvSpPr>
        <p:spPr>
          <a:xfrm>
            <a:off x="89939" y="6471017"/>
            <a:ext cx="9893815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1"/>
                    <a:lumOff val="-16311"/>
                  </a:schemeClr>
                </a:solidFill>
              </a:defRPr>
            </a:lvl1pPr>
          </a:lstStyle>
          <a:p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17672"/>
            <a:ext cx="12188825" cy="34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48360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90855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6181" y="255838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56190" y="978538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56181" y="1015189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fidential"/>
          <p:cNvSpPr txBox="1"/>
          <p:nvPr userDrawn="1"/>
        </p:nvSpPr>
        <p:spPr>
          <a:xfrm>
            <a:off x="0" y="6517672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1"/>
                    <a:lumOff val="-16311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1"/>
                    <a:lumOff val="-16311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53531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6181" y="166045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6190" y="838575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56181" y="875226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81"/>
                    <a:lumOff val="-16311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ctr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64B</a:t>
            </a:r>
            <a:r>
              <a:rPr lang="zh-CN" altLang="en-US" dirty="0"/>
              <a:t>标定</a:t>
            </a:r>
            <a:r>
              <a:rPr lang="zh-CN" altLang="en-US" dirty="0"/>
              <a:t>结果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00118" y="3897441"/>
            <a:ext cx="24561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/>
              <a:t>Date</a:t>
            </a:r>
            <a:r>
              <a:rPr lang="zh-CN" altLang="en-US" sz="2400" dirty="0"/>
              <a:t>：</a:t>
            </a:r>
            <a:r>
              <a:rPr lang="en-US" altLang="zh-CN" sz="2400" dirty="0"/>
              <a:t>2024.06.27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6375" y="1251585"/>
            <a:ext cx="52781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 </a:t>
            </a:r>
            <a:r>
              <a:rPr lang="en-US" altLang="zh-CN">
                <a:highlight>
                  <a:srgbClr val="FFFF00"/>
                </a:highlight>
              </a:rPr>
              <a:t>size:</a:t>
            </a:r>
            <a:r>
              <a:rPr lang="en-US" altLang="zh-CN"/>
              <a:t>2920x3000</a:t>
            </a:r>
            <a:endParaRPr lang="en-US" altLang="zh-CN">
              <a:highlight>
                <a:srgbClr val="FFFF00"/>
              </a:highlight>
            </a:endParaRPr>
          </a:p>
          <a:p>
            <a:r>
              <a:rPr lang="en-US" altLang="zh-CN">
                <a:highlight>
                  <a:srgbClr val="FFFF00"/>
                </a:highlight>
              </a:rPr>
              <a:t>pattern:</a:t>
            </a:r>
            <a:r>
              <a:rPr lang="en-US" altLang="zh-CN"/>
              <a:t>BGGR</a:t>
            </a:r>
            <a:endParaRPr lang="en-US" altLang="zh-CN"/>
          </a:p>
          <a:p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数据链接</a:t>
            </a:r>
            <a:r>
              <a:rPr lang="en-US" altLang="zh-CN">
                <a:highlight>
                  <a:srgbClr val="FFFF00"/>
                </a:highlight>
              </a:rPr>
              <a:t>:</a:t>
            </a:r>
            <a:r>
              <a:rPr lang="en-US" altLang="zh-CN">
                <a:highlight>
                  <a:srgbClr val="000000">
                    <a:alpha val="0"/>
                  </a:srgbClr>
                </a:highlight>
              </a:rPr>
              <a:t>【金山文档 | WPS云文档】 AWB标定校验_0628</a:t>
            </a:r>
            <a:endParaRPr lang="en-US" altLang="zh-CN">
              <a:highlight>
                <a:srgbClr val="000000">
                  <a:alpha val="0"/>
                </a:srgbClr>
              </a:highlight>
            </a:endParaRPr>
          </a:p>
          <a:p>
            <a:r>
              <a:rPr lang="zh-CN" altLang="en-US">
                <a:highlight>
                  <a:srgbClr val="000000">
                    <a:alpha val="0"/>
                  </a:srgbClr>
                </a:highlight>
              </a:rPr>
              <a:t>https://gravityxr.kdocs.cn/folder/conw1KXEcyrY</a:t>
            </a:r>
            <a:endParaRPr lang="zh-CN" altLang="en-US"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Y_shading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1095"/>
            <a:ext cx="7395210" cy="2828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1010285"/>
            <a:ext cx="4857750" cy="549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010285"/>
            <a:ext cx="2334895" cy="24980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73170" y="1156970"/>
            <a:ext cx="222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范围：</a:t>
            </a:r>
            <a:r>
              <a:rPr lang="en-US" altLang="zh-CN"/>
              <a:t>0.95-1.05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color_shading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7530" y="1016635"/>
            <a:ext cx="4908550" cy="278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95" y="3886835"/>
            <a:ext cx="4706620" cy="2681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" y="1114425"/>
            <a:ext cx="2954020" cy="2739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73170" y="1156970"/>
            <a:ext cx="222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范围：</a:t>
            </a:r>
            <a:r>
              <a:rPr lang="en-US" altLang="zh-CN"/>
              <a:t>0.95-1.08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" y="4371975"/>
            <a:ext cx="6588125" cy="19570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AWB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80" y="3587115"/>
            <a:ext cx="8335645" cy="3051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065" y="1017270"/>
            <a:ext cx="3289935" cy="5621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4390"/>
            <a:ext cx="2404745" cy="2593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745" y="845185"/>
            <a:ext cx="2292985" cy="25838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510" y="1323340"/>
            <a:ext cx="389382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154083" y="2199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/>
              <a:t>Thank you 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dcc86427-1a49-41c4-b8f2-d4ab24c37b23"/>
  <p:tag name="COMMONDATA" val="eyJoZGlkIjoiY2JjZjRmYmRmODA0MTEyYWVjNmJkNzRmZDNhMjBhMzUifQ=="/>
  <p:tag name="commondata" val="eyJoZGlkIjoiMWM4Y2Y1NmYyYWU5ZjRmMGE1MWY1ZDU1ZjNjNzA2OWIifQ=="/>
</p:tagLst>
</file>

<file path=ppt/theme/theme1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189</Words>
  <Application>WPS 演示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宋体</vt:lpstr>
      <vt:lpstr>Wingdings</vt:lpstr>
      <vt:lpstr>Calibri</vt:lpstr>
      <vt:lpstr>微软雅黑</vt:lpstr>
      <vt:lpstr>Arial Unicode MS</vt:lpstr>
      <vt:lpstr>回顾</vt:lpstr>
      <vt:lpstr>64B标定结果</vt:lpstr>
      <vt:lpstr>信息</vt:lpstr>
      <vt:lpstr>Y_shading</vt:lpstr>
      <vt:lpstr>color_shading</vt:lpstr>
      <vt:lpstr>AWB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张睿</dc:creator>
  <cp:lastModifiedBy>邹卓良</cp:lastModifiedBy>
  <cp:revision>144</cp:revision>
  <dcterms:created xsi:type="dcterms:W3CDTF">2022-02-25T03:18:00Z</dcterms:created>
  <dcterms:modified xsi:type="dcterms:W3CDTF">2024-06-28T07:14:07Z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065CADE97E694764B60EFA2ECD4B601D_13</vt:lpwstr>
  </property>
  <property fmtid="{D5CDD505-2E9C-101B-9397-08002B2CF9AE}" pid="3" name="KSOProductBuildVer">
    <vt:lpwstr>2052-12.1.0.16910</vt:lpwstr>
  </property>
</Properties>
</file>